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5240000" cy="79756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35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4"/>
  </p:normalViewPr>
  <p:slideViewPr>
    <p:cSldViewPr>
      <p:cViewPr varScale="1">
        <p:scale>
          <a:sx n="89" d="100"/>
          <a:sy n="89" d="100"/>
        </p:scale>
        <p:origin x="438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264" y="4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79C64C8-4038-0143-BBB5-4DF9CBACC30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FF7E53-5A97-9142-853D-0BABF069E7B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266023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r">
              <a:defRPr sz="800"/>
            </a:lvl1pPr>
          </a:lstStyle>
          <a:p>
            <a:fld id="{66F9937A-1CB5-774E-ADAE-ECCAB3D93A8C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DB24A-715F-FF47-90BB-A649BA7F44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50EBB6-9464-E44A-908F-6DAAAB1EFE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266023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r">
              <a:defRPr sz="800"/>
            </a:lvl1pPr>
          </a:lstStyle>
          <a:p>
            <a:fld id="{14404E58-9008-1E47-822F-1C900B244A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057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6023" y="0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/>
          <a:lstStyle>
            <a:lvl1pPr algn="r">
              <a:defRPr sz="800"/>
            </a:lvl1pPr>
          </a:lstStyle>
          <a:p>
            <a:fld id="{56DD8FBB-BF15-3049-BA6A-36AB784BB26D}" type="datetimeFigureOut">
              <a:rPr lang="en-US" smtClean="0"/>
              <a:t>6/18/2025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87600" y="876300"/>
            <a:ext cx="4521200" cy="23669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4227" tIns="32114" rIns="64227" bIns="32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4034"/>
            <a:ext cx="7437120" cy="2760066"/>
          </a:xfrm>
          <a:prstGeom prst="rect">
            <a:avLst/>
          </a:prstGeom>
        </p:spPr>
        <p:txBody>
          <a:bodyPr vert="horz" lIns="64227" tIns="32114" rIns="64227" bIns="32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l">
              <a:defRPr sz="8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6023" y="6658764"/>
            <a:ext cx="4028440" cy="351636"/>
          </a:xfrm>
          <a:prstGeom prst="rect">
            <a:avLst/>
          </a:prstGeom>
        </p:spPr>
        <p:txBody>
          <a:bodyPr vert="horz" lIns="64227" tIns="32114" rIns="64227" bIns="32114" rtlCol="0" anchor="b"/>
          <a:lstStyle>
            <a:lvl1pPr algn="r">
              <a:defRPr sz="800"/>
            </a:lvl1pPr>
          </a:lstStyle>
          <a:p>
            <a:fld id="{2AE8A7AF-CD99-5342-A4BB-24E3FA1096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277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E8A7AF-CD99-5342-A4BB-24E3FA1096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98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620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848600" y="1834388"/>
            <a:ext cx="66294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k object 20"/>
          <p:cNvSpPr/>
          <p:nvPr/>
        </p:nvSpPr>
        <p:spPr>
          <a:xfrm>
            <a:off x="0" y="5461000"/>
            <a:ext cx="15240000" cy="2514600"/>
          </a:xfrm>
          <a:custGeom>
            <a:avLst/>
            <a:gdLst/>
            <a:ahLst/>
            <a:cxnLst/>
            <a:rect l="l" t="t" r="r" b="b"/>
            <a:pathLst>
              <a:path w="15240000" h="2514600">
                <a:moveTo>
                  <a:pt x="0" y="2514600"/>
                </a:moveTo>
                <a:lnTo>
                  <a:pt x="15240000" y="2514600"/>
                </a:lnTo>
                <a:lnTo>
                  <a:pt x="15240000" y="0"/>
                </a:lnTo>
                <a:lnTo>
                  <a:pt x="0" y="0"/>
                </a:lnTo>
                <a:lnTo>
                  <a:pt x="0" y="2514600"/>
                </a:lnTo>
                <a:close/>
              </a:path>
            </a:pathLst>
          </a:custGeom>
          <a:solidFill>
            <a:srgbClr val="1B35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61999" y="5820403"/>
            <a:ext cx="13715987" cy="1092200"/>
          </a:xfrm>
        </p:spPr>
        <p:txBody>
          <a:bodyPr lIns="0" tIns="0" rIns="0" bIns="0"/>
          <a:lstStyle>
            <a:lvl1pPr algn="ctr"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7D3CE895-D46D-254C-BF02-EFC5E4021BCD}"/>
              </a:ext>
            </a:extLst>
          </p:cNvPr>
          <p:cNvCxnSpPr>
            <a:cxnSpLocks/>
          </p:cNvCxnSpPr>
          <p:nvPr userDrawn="1"/>
        </p:nvCxnSpPr>
        <p:spPr>
          <a:xfrm>
            <a:off x="10181236" y="-431800"/>
            <a:ext cx="0" cy="60960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2">
            <a:extLst>
              <a:ext uri="{FF2B5EF4-FFF2-40B4-BE49-F238E27FC236}">
                <a16:creationId xmlns:a16="http://schemas.microsoft.com/office/drawing/2014/main" id="{2B04A5E3-FB9E-264E-930F-CAE4DC1E097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-1" y="0"/>
            <a:ext cx="5054585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4" name="Content Placeholder 22">
            <a:extLst>
              <a:ext uri="{FF2B5EF4-FFF2-40B4-BE49-F238E27FC236}">
                <a16:creationId xmlns:a16="http://schemas.microsoft.com/office/drawing/2014/main" id="{E6B78AFC-92B8-C745-AD8F-C2C5150A43FB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5054584" y="0"/>
            <a:ext cx="5105401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5" name="Content Placeholder 22">
            <a:extLst>
              <a:ext uri="{FF2B5EF4-FFF2-40B4-BE49-F238E27FC236}">
                <a16:creationId xmlns:a16="http://schemas.microsoft.com/office/drawing/2014/main" id="{4BF1D1F6-F012-A74A-9676-5DC48D1EF422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0185415" y="0"/>
            <a:ext cx="5054585" cy="5461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12" userDrawn="1">
          <p15:clr>
            <a:srgbClr val="FBAE40"/>
          </p15:clr>
        </p15:guide>
        <p15:guide id="2" pos="480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rgbClr val="1B35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5BD34DC-9F91-A348-A8D5-EDF812426106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914400" y="1930400"/>
            <a:ext cx="5791200" cy="769441"/>
          </a:xfrm>
        </p:spPr>
        <p:txBody>
          <a:bodyPr/>
          <a:lstStyle>
            <a:lvl1pPr algn="ctr">
              <a:defRPr sz="5000" b="1" i="0">
                <a:solidFill>
                  <a:schemeClr val="bg1"/>
                </a:solidFill>
                <a:latin typeface="Proxima Soft Semibold" panose="02000506030000020004" pitchFamily="2" charset="0"/>
              </a:defRPr>
            </a:lvl1pPr>
          </a:lstStyle>
          <a:p>
            <a:pPr lvl="0"/>
            <a:r>
              <a:rPr lang="en-US" dirty="0"/>
              <a:t>Headline Here</a:t>
            </a:r>
          </a:p>
        </p:txBody>
      </p:sp>
      <p:sp>
        <p:nvSpPr>
          <p:cNvPr id="14" name="Content Placeholder 6">
            <a:extLst>
              <a:ext uri="{FF2B5EF4-FFF2-40B4-BE49-F238E27FC236}">
                <a16:creationId xmlns:a16="http://schemas.microsoft.com/office/drawing/2014/main" id="{F49F2EDD-1FA0-AD42-83D3-9C60419F6470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914400" y="3639279"/>
            <a:ext cx="5791200" cy="492443"/>
          </a:xfrm>
        </p:spPr>
        <p:txBody>
          <a:bodyPr/>
          <a:lstStyle>
            <a:lvl1pPr algn="ctr">
              <a:defRPr sz="3200" b="1" i="0">
                <a:solidFill>
                  <a:schemeClr val="bg1"/>
                </a:solidFill>
                <a:latin typeface="Proxima Soft Semibold" panose="02000506030000020004" pitchFamily="2" charset="0"/>
              </a:defRPr>
            </a:lvl1pPr>
          </a:lstStyle>
          <a:p>
            <a:pPr lvl="0"/>
            <a:r>
              <a:rPr lang="en-US" dirty="0"/>
              <a:t>Headline Here</a:t>
            </a:r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12" userDrawn="1">
          <p15:clr>
            <a:srgbClr val="FBAE40"/>
          </p15:clr>
        </p15:guide>
        <p15:guide id="2" pos="480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85874" y="5820403"/>
            <a:ext cx="5868250" cy="1092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0" b="1" i="0">
                <a:solidFill>
                  <a:schemeClr val="bg1"/>
                </a:solidFill>
                <a:latin typeface="ProximaSoft-Extrabld"/>
                <a:cs typeface="ProximaSoft-Extrab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2000" y="1834388"/>
            <a:ext cx="13716000" cy="52638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81600" y="7417308"/>
            <a:ext cx="48768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20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6/18/2025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972800" y="7417308"/>
            <a:ext cx="3505200" cy="3987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671E3D4-CF97-DA46-A1FB-222A648C4CA4}"/>
              </a:ext>
            </a:extLst>
          </p:cNvPr>
          <p:cNvSpPr txBox="1"/>
          <p:nvPr/>
        </p:nvSpPr>
        <p:spPr>
          <a:xfrm>
            <a:off x="2743200" y="931859"/>
            <a:ext cx="856356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 Rounded MT Bold" panose="020F0704030504030204" pitchFamily="34" charset="77"/>
              </a:rPr>
              <a:t>Summer Meal Service Locations</a:t>
            </a:r>
          </a:p>
          <a:p>
            <a:pPr algn="ctr"/>
            <a:r>
              <a:rPr lang="en-US" sz="3000" b="1" dirty="0">
                <a:latin typeface="Arial Rounded MT Bold" panose="020F0704030504030204" pitchFamily="34" charset="77"/>
              </a:rPr>
              <a:t>FREE for all students 18 and under!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963184"/>
            <a:ext cx="390078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Meal Service Locations</a:t>
            </a:r>
          </a:p>
          <a:p>
            <a:pPr algn="ctr"/>
            <a:r>
              <a:rPr lang="en-US" sz="1700" dirty="0"/>
              <a:t>Lake Ann Elementary</a:t>
            </a:r>
          </a:p>
          <a:p>
            <a:pPr algn="ctr"/>
            <a:r>
              <a:rPr lang="en-US" sz="1700" dirty="0"/>
              <a:t>19375 Bronson Lake Rd</a:t>
            </a:r>
          </a:p>
          <a:p>
            <a:pPr algn="ctr"/>
            <a:r>
              <a:rPr lang="en-US" sz="1700" dirty="0"/>
              <a:t> Interlochen, MI 49643</a:t>
            </a:r>
          </a:p>
          <a:p>
            <a:pPr algn="ctr"/>
            <a:endParaRPr lang="en-US" sz="1700" dirty="0"/>
          </a:p>
          <a:p>
            <a:pPr algn="ctr"/>
            <a:endParaRPr lang="en-US" sz="1700" dirty="0"/>
          </a:p>
        </p:txBody>
      </p:sp>
      <p:sp>
        <p:nvSpPr>
          <p:cNvPr id="5" name="TextBox 4"/>
          <p:cNvSpPr txBox="1"/>
          <p:nvPr/>
        </p:nvSpPr>
        <p:spPr>
          <a:xfrm>
            <a:off x="4434182" y="2963184"/>
            <a:ext cx="5181600" cy="3170099"/>
          </a:xfrm>
          <a:prstGeom prst="rect">
            <a:avLst/>
          </a:prstGeom>
          <a:noFill/>
          <a:ln w="95250">
            <a:solidFill>
              <a:schemeClr val="accent3">
                <a:lumMod val="75000"/>
                <a:alpha val="95000"/>
              </a:schemeClr>
            </a:solidFill>
          </a:ln>
          <a:effectLst>
            <a:outerShdw blurRad="50800" dist="50800" dir="5400000" algn="ctr" rotWithShape="0">
              <a:schemeClr val="bg1"/>
            </a:outerShdw>
            <a:softEdge rad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u="sng" dirty="0">
                <a:solidFill>
                  <a:srgbClr val="FF0000"/>
                </a:solidFill>
                <a:latin typeface="Cooper Black" panose="0208090404030B020404" pitchFamily="18" charset="0"/>
              </a:rPr>
              <a:t>Dates &amp; Times</a:t>
            </a:r>
          </a:p>
          <a:p>
            <a:pPr algn="ctr"/>
            <a:r>
              <a:rPr lang="en-US" sz="2000" b="1" i="1" dirty="0"/>
              <a:t>June 23 – August 22, 2025</a:t>
            </a:r>
          </a:p>
          <a:p>
            <a:pPr algn="ctr"/>
            <a:r>
              <a:rPr lang="en-US" sz="2000" b="1" i="1" dirty="0"/>
              <a:t>Monday thru Friday</a:t>
            </a:r>
          </a:p>
          <a:p>
            <a:pPr algn="ctr"/>
            <a:endParaRPr lang="en-US" sz="2000" b="1" i="1" dirty="0"/>
          </a:p>
          <a:p>
            <a:pPr algn="ctr"/>
            <a:r>
              <a:rPr lang="en-US" dirty="0"/>
              <a:t>Breakfast  8am-9am</a:t>
            </a:r>
          </a:p>
          <a:p>
            <a:pPr algn="ctr"/>
            <a:r>
              <a:rPr lang="en-US" dirty="0"/>
              <a:t> Lunch 11:30am-12:30pm</a:t>
            </a:r>
          </a:p>
          <a:p>
            <a:pPr algn="ctr"/>
            <a:endParaRPr lang="en-US" dirty="0"/>
          </a:p>
          <a:p>
            <a:pPr algn="ctr"/>
            <a:r>
              <a:rPr lang="en-US" b="1" dirty="0">
                <a:solidFill>
                  <a:schemeClr val="accent5"/>
                </a:solidFill>
              </a:rPr>
              <a:t>CLOSED</a:t>
            </a:r>
          </a:p>
          <a:p>
            <a:pPr algn="ctr"/>
            <a:r>
              <a:rPr lang="en-US" dirty="0"/>
              <a:t>July </a:t>
            </a:r>
            <a:r>
              <a:rPr lang="en-US"/>
              <a:t>4</a:t>
            </a:r>
            <a:r>
              <a:rPr lang="en-US" baseline="30000"/>
              <a:t>th</a:t>
            </a:r>
            <a:r>
              <a:rPr lang="en-US"/>
              <a:t>  </a:t>
            </a:r>
            <a:r>
              <a:rPr lang="en-US" dirty="0"/>
              <a:t>for the holiday</a:t>
            </a:r>
          </a:p>
          <a:p>
            <a:pPr algn="ctr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210800" y="3530600"/>
            <a:ext cx="36576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Rockwell Extra Bold" panose="02060903040505020403" pitchFamily="18" charset="0"/>
              </a:rPr>
              <a:t>DETAILS</a:t>
            </a:r>
          </a:p>
          <a:p>
            <a:endParaRPr lang="en-US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Meals are only available during service times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1 breakfast &amp; 1 Lunch per child each day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Children must be present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dirty="0"/>
              <a:t>Meals must be consumed on site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877" y="6055555"/>
            <a:ext cx="1703661" cy="163116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hartwells">
      <a:dk1>
        <a:srgbClr val="1B345E"/>
      </a:dk1>
      <a:lt1>
        <a:srgbClr val="FFFFFF"/>
      </a:lt1>
      <a:dk2>
        <a:srgbClr val="1B345E"/>
      </a:dk2>
      <a:lt2>
        <a:srgbClr val="EEECE1"/>
      </a:lt2>
      <a:accent1>
        <a:srgbClr val="3A93B5"/>
      </a:accent1>
      <a:accent2>
        <a:srgbClr val="43BEAD"/>
      </a:accent2>
      <a:accent3>
        <a:srgbClr val="FFC843"/>
      </a:accent3>
      <a:accent4>
        <a:srgbClr val="EB9BAD"/>
      </a:accent4>
      <a:accent5>
        <a:srgbClr val="EB7D23"/>
      </a:accent5>
      <a:accent6>
        <a:srgbClr val="EF3741"/>
      </a:accent6>
      <a:hlink>
        <a:srgbClr val="43BEAD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E3FC2098E37A45B8B7E81D81572276" ma:contentTypeVersion="2" ma:contentTypeDescription="Create a new document." ma:contentTypeScope="" ma:versionID="4fbc91598e1adb7f35e551814c79bfaf">
  <xsd:schema xmlns:xsd="http://www.w3.org/2001/XMLSchema" xmlns:xs="http://www.w3.org/2001/XMLSchema" xmlns:p="http://schemas.microsoft.com/office/2006/metadata/properties" xmlns:ns1="http://schemas.microsoft.com/sharepoint/v3" xmlns:ns2="69967df0-3986-48b8-959b-c05c940d34f2" xmlns:ns3="787d9288-0bf0-4776-baeb-6f822f4583db" targetNamespace="http://schemas.microsoft.com/office/2006/metadata/properties" ma:root="true" ma:fieldsID="9669f5be1a7a9f418a81a9b4dba91696" ns1:_="" ns2:_="" ns3:_="">
    <xsd:import namespace="http://schemas.microsoft.com/sharepoint/v3"/>
    <xsd:import namespace="69967df0-3986-48b8-959b-c05c940d34f2"/>
    <xsd:import namespace="787d9288-0bf0-4776-baeb-6f822f4583d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3:Last_x0020_Reviewed_x0020_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967df0-3986-48b8-959b-c05c940d34f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7d9288-0bf0-4776-baeb-6f822f4583db" elementFormDefault="qualified">
    <xsd:import namespace="http://schemas.microsoft.com/office/2006/documentManagement/types"/>
    <xsd:import namespace="http://schemas.microsoft.com/office/infopath/2007/PartnerControls"/>
    <xsd:element name="Last_x0020_Reviewed_x0020_Date" ma:index="11" nillable="true" ma:displayName="Last Reviewed Date" ma:format="DateOnly" ma:internalName="Last_x0020_Reviewed_x0020_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st_x0020_Reviewed_x0020_Date xmlns="787d9288-0bf0-4776-baeb-6f822f4583db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AF15EB-F868-48B1-9796-01026B4C69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9967df0-3986-48b8-959b-c05c940d34f2"/>
    <ds:schemaRef ds:uri="787d9288-0bf0-4776-baeb-6f822f4583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162B332-A7B5-43F8-9B03-F51DF20AC72B}">
  <ds:schemaRefs>
    <ds:schemaRef ds:uri="http://purl.org/dc/terms/"/>
    <ds:schemaRef ds:uri="http://purl.org/dc/dcmitype/"/>
    <ds:schemaRef ds:uri="http://schemas.microsoft.com/office/2006/documentManagement/types"/>
    <ds:schemaRef ds:uri="69967df0-3986-48b8-959b-c05c940d34f2"/>
    <ds:schemaRef ds:uri="http://schemas.microsoft.com/office/2006/metadata/properties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787d9288-0bf0-4776-baeb-6f822f4583db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36040365-D3F3-4F05-B323-FAD4E7BE5A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79</Words>
  <Application>Microsoft Office PowerPoint</Application>
  <PresentationFormat>Custom</PresentationFormat>
  <Paragraphs>22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Rounded MT Bold</vt:lpstr>
      <vt:lpstr>Calibri</vt:lpstr>
      <vt:lpstr>Cooper Black</vt:lpstr>
      <vt:lpstr>Proxima Soft Semibold</vt:lpstr>
      <vt:lpstr>ProximaSoft-Extrabld</vt:lpstr>
      <vt:lpstr>Rockwell Extra Bold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Purchase</dc:creator>
  <cp:lastModifiedBy>Purchase, Lisa</cp:lastModifiedBy>
  <cp:revision>28</cp:revision>
  <cp:lastPrinted>2024-05-31T11:32:52Z</cp:lastPrinted>
  <dcterms:created xsi:type="dcterms:W3CDTF">2020-03-05T17:47:57Z</dcterms:created>
  <dcterms:modified xsi:type="dcterms:W3CDTF">2025-06-18T16:17:17Z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2020-03-05T00:00:00Z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2020-03-05T00:00:00Z</vt:filetime>
  </property>
  <property fmtid="{D5CDD505-2E9C-101B-9397-08002B2CF9AE}" pid="5" name="ContentTypeId">
    <vt:lpwstr>0x010100B9E3FC2098E37A45B8B7E81D81572276</vt:lpwstr>
  </property>
</Properties>
</file>